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5" r:id="rId10"/>
    <p:sldId id="266" r:id="rId11"/>
    <p:sldId id="267"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364" autoAdjust="0"/>
  </p:normalViewPr>
  <p:slideViewPr>
    <p:cSldViewPr snapToGrid="0">
      <p:cViewPr>
        <p:scale>
          <a:sx n="123" d="100"/>
          <a:sy n="123" d="100"/>
        </p:scale>
        <p:origin x="-114"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l-GR" smtClean="0"/>
              <a:t>Στυλ κύριου τίτλου</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fld id="{27285458-BAA1-4399-8B67-CFC757C3C95C}" type="datetimeFigureOut">
              <a:rPr lang="en-US" smtClean="0"/>
              <a:t>3/20/2021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E35418-5E72-4BD7-8739-895AFE4BBE25}" type="slidenum">
              <a:rPr lang="en-US" smtClean="0"/>
              <a:t>‹#›</a:t>
            </a:fld>
            <a:endParaRPr lang="en-US"/>
          </a:p>
        </p:txBody>
      </p:sp>
    </p:spTree>
    <p:extLst>
      <p:ext uri="{BB962C8B-B14F-4D97-AF65-F5344CB8AC3E}">
        <p14:creationId xmlns:p14="http://schemas.microsoft.com/office/powerpoint/2010/main" val="4106542156"/>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Πανοραμική 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l-GR" smtClean="0"/>
              <a:t>Στυλ κύριου τίτλου</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smtClean="0"/>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Επεξεργασία στυλ υποδείγματος κειμένου</a:t>
            </a:r>
          </a:p>
        </p:txBody>
      </p:sp>
      <p:sp>
        <p:nvSpPr>
          <p:cNvPr id="5" name="Date Placeholder 4"/>
          <p:cNvSpPr>
            <a:spLocks noGrp="1"/>
          </p:cNvSpPr>
          <p:nvPr>
            <p:ph type="dt" sz="half" idx="10"/>
          </p:nvPr>
        </p:nvSpPr>
        <p:spPr/>
        <p:txBody>
          <a:bodyPr/>
          <a:lstStyle/>
          <a:p>
            <a:fld id="{27285458-BAA1-4399-8B67-CFC757C3C95C}" type="datetimeFigureOut">
              <a:rPr lang="en-US" smtClean="0"/>
              <a:t>3/20/2021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E35418-5E72-4BD7-8739-895AFE4BBE25}" type="slidenum">
              <a:rPr lang="en-US" smtClean="0"/>
              <a:t>‹#›</a:t>
            </a:fld>
            <a:endParaRPr lang="en-US"/>
          </a:p>
        </p:txBody>
      </p:sp>
    </p:spTree>
    <p:extLst>
      <p:ext uri="{BB962C8B-B14F-4D97-AF65-F5344CB8AC3E}">
        <p14:creationId xmlns:p14="http://schemas.microsoft.com/office/powerpoint/2010/main" val="250235007"/>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l-GR" smtClean="0"/>
              <a:t>Στυλ κύριου τίτλου</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Επεξεργασία στυλ υποδείγματος κειμένου</a:t>
            </a:r>
          </a:p>
        </p:txBody>
      </p:sp>
      <p:sp>
        <p:nvSpPr>
          <p:cNvPr id="4" name="Date Placeholder 3"/>
          <p:cNvSpPr>
            <a:spLocks noGrp="1"/>
          </p:cNvSpPr>
          <p:nvPr>
            <p:ph type="dt" sz="half" idx="10"/>
          </p:nvPr>
        </p:nvSpPr>
        <p:spPr/>
        <p:txBody>
          <a:bodyPr/>
          <a:lstStyle/>
          <a:p>
            <a:fld id="{27285458-BAA1-4399-8B67-CFC757C3C95C}" type="datetimeFigureOut">
              <a:rPr lang="en-US" smtClean="0"/>
              <a:t>3/20/2021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E35418-5E72-4BD7-8739-895AFE4BBE25}" type="slidenum">
              <a:rPr lang="en-US" smtClean="0"/>
              <a:t>‹#›</a:t>
            </a:fld>
            <a:endParaRPr lang="en-US"/>
          </a:p>
        </p:txBody>
      </p:sp>
    </p:spTree>
    <p:extLst>
      <p:ext uri="{BB962C8B-B14F-4D97-AF65-F5344CB8AC3E}">
        <p14:creationId xmlns:p14="http://schemas.microsoft.com/office/powerpoint/2010/main" val="1297125840"/>
      </p:ext>
    </p:extLst>
  </p:cSld>
  <p:clrMapOvr>
    <a:masterClrMapping/>
  </p:clrMapOvr>
  <p:transition spd="slow">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l-GR" smtClean="0"/>
              <a:t>Στυλ κύριου τίτλου</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l-GR" smtClean="0"/>
              <a:t>Επεξεργασία στυλ υποδείγματος κειμένου</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Επεξεργασία στυλ υποδείγματος κειμένου</a:t>
            </a:r>
          </a:p>
        </p:txBody>
      </p:sp>
      <p:sp>
        <p:nvSpPr>
          <p:cNvPr id="4" name="Date Placeholder 3"/>
          <p:cNvSpPr>
            <a:spLocks noGrp="1"/>
          </p:cNvSpPr>
          <p:nvPr>
            <p:ph type="dt" sz="half" idx="10"/>
          </p:nvPr>
        </p:nvSpPr>
        <p:spPr/>
        <p:txBody>
          <a:bodyPr/>
          <a:lstStyle/>
          <a:p>
            <a:fld id="{27285458-BAA1-4399-8B67-CFC757C3C95C}" type="datetimeFigureOut">
              <a:rPr lang="en-US" smtClean="0"/>
              <a:t>3/20/2021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E35418-5E72-4BD7-8739-895AFE4BBE25}"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44563355"/>
      </p:ext>
    </p:extLst>
  </p:cSld>
  <p:clrMapOvr>
    <a:masterClrMapping/>
  </p:clrMapOvr>
  <p:transition spd="slow">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l-GR" smtClean="0"/>
              <a:t>Στυλ κύριου τίτλου</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Επεξεργασία στυλ υποδείγματος κειμένου</a:t>
            </a:r>
          </a:p>
        </p:txBody>
      </p:sp>
      <p:sp>
        <p:nvSpPr>
          <p:cNvPr id="4" name="Date Placeholder 3"/>
          <p:cNvSpPr>
            <a:spLocks noGrp="1"/>
          </p:cNvSpPr>
          <p:nvPr>
            <p:ph type="dt" sz="half" idx="10"/>
          </p:nvPr>
        </p:nvSpPr>
        <p:spPr/>
        <p:txBody>
          <a:bodyPr/>
          <a:lstStyle/>
          <a:p>
            <a:fld id="{27285458-BAA1-4399-8B67-CFC757C3C95C}" type="datetimeFigureOut">
              <a:rPr lang="en-US" smtClean="0"/>
              <a:t>3/20/2021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E35418-5E72-4BD7-8739-895AFE4BBE25}" type="slidenum">
              <a:rPr lang="en-US" smtClean="0"/>
              <a:t>‹#›</a:t>
            </a:fld>
            <a:endParaRPr lang="en-US"/>
          </a:p>
        </p:txBody>
      </p:sp>
    </p:spTree>
    <p:extLst>
      <p:ext uri="{BB962C8B-B14F-4D97-AF65-F5344CB8AC3E}">
        <p14:creationId xmlns:p14="http://schemas.microsoft.com/office/powerpoint/2010/main" val="2245466923"/>
      </p:ext>
    </p:extLst>
  </p:cSld>
  <p:clrMapOvr>
    <a:masterClrMapping/>
  </p:clrMapOvr>
  <p:transition spd="slow">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στήλε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l-GR" smtClean="0"/>
              <a:t>Στυλ κύριου τίτλου</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Επεξεργασία στυλ υποδείγματος κειμένου</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Επεξεργασία στυλ υποδείγματος κειμένου</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Επεξεργασία στυλ υποδείγματος κειμένου</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Επεξεργασία στυλ υποδείγματος κειμένου</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Επεξεργασία στυλ υποδείγματος κειμένου</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Επεξεργασία στυλ υποδείγματος κειμένου</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27285458-BAA1-4399-8B67-CFC757C3C95C}" type="datetimeFigureOut">
              <a:rPr lang="en-US" smtClean="0"/>
              <a:t>3/20/2021</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E35418-5E72-4BD7-8739-895AFE4BBE25}" type="slidenum">
              <a:rPr lang="en-US" smtClean="0"/>
              <a:t>‹#›</a:t>
            </a:fld>
            <a:endParaRPr lang="en-US"/>
          </a:p>
        </p:txBody>
      </p:sp>
    </p:spTree>
    <p:extLst>
      <p:ext uri="{BB962C8B-B14F-4D97-AF65-F5344CB8AC3E}">
        <p14:creationId xmlns:p14="http://schemas.microsoft.com/office/powerpoint/2010/main" val="2628596730"/>
      </p:ext>
    </p:extLst>
  </p:cSld>
  <p:clrMapOvr>
    <a:masterClrMapping/>
  </p:clrMapOvr>
  <p:transition spd="slow">
    <p:push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Στήλη 3 εικόνων">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l-GR" smtClean="0"/>
              <a:t>Στυλ κύριου τίτλου</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Επεξεργασία στυλ υποδείγματος κειμένου</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smtClean="0"/>
              <a:t>Κάντε κλικ στο εικονίδιο για να προσθέσετε εικόνα</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Επεξεργασία στυλ υποδείγματος κειμένου</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Επεξεργασία στυλ υποδείγματος κειμένου</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smtClean="0"/>
              <a:t>Κάντε κλικ στο εικονίδιο για να προσθέσετε εικόνα</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Επεξεργασία στυλ υποδείγματος κειμένου</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Επεξεργασία στυλ υποδείγματος κειμένου</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smtClean="0"/>
              <a:t>Κάντε κλικ στο εικονίδιο για να προσθέσετε εικόνα</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Επεξεργασία στυλ υποδείγματος κειμένου</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27285458-BAA1-4399-8B67-CFC757C3C95C}" type="datetimeFigureOut">
              <a:rPr lang="en-US" smtClean="0"/>
              <a:t>3/20/2021</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E35418-5E72-4BD7-8739-895AFE4BBE25}" type="slidenum">
              <a:rPr lang="en-US" smtClean="0"/>
              <a:t>‹#›</a:t>
            </a:fld>
            <a:endParaRPr lang="en-US"/>
          </a:p>
        </p:txBody>
      </p:sp>
    </p:spTree>
    <p:extLst>
      <p:ext uri="{BB962C8B-B14F-4D97-AF65-F5344CB8AC3E}">
        <p14:creationId xmlns:p14="http://schemas.microsoft.com/office/powerpoint/2010/main" val="2197432297"/>
      </p:ext>
    </p:extLst>
  </p:cSld>
  <p:clrMapOvr>
    <a:masterClrMapping/>
  </p:clrMapOvr>
  <p:transition spd="slow">
    <p:push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Vertical Text Placeholder 2"/>
          <p:cNvSpPr>
            <a:spLocks noGrp="1"/>
          </p:cNvSpPr>
          <p:nvPr>
            <p:ph type="body" orient="vert" idx="1"/>
          </p:nvPr>
        </p:nvSpPr>
        <p:spPr/>
        <p:txBody>
          <a:bodyPr vert="eaVert" anchor="t" anchorCtr="0"/>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27285458-BAA1-4399-8B67-CFC757C3C95C}" type="datetimeFigureOut">
              <a:rPr lang="en-US" smtClean="0"/>
              <a:t>3/20/2021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E35418-5E72-4BD7-8739-895AFE4BBE25}" type="slidenum">
              <a:rPr lang="en-US" smtClean="0"/>
              <a:t>‹#›</a:t>
            </a:fld>
            <a:endParaRPr lang="en-US"/>
          </a:p>
        </p:txBody>
      </p:sp>
    </p:spTree>
    <p:extLst>
      <p:ext uri="{BB962C8B-B14F-4D97-AF65-F5344CB8AC3E}">
        <p14:creationId xmlns:p14="http://schemas.microsoft.com/office/powerpoint/2010/main" val="844573482"/>
      </p:ext>
    </p:extLst>
  </p:cSld>
  <p:clrMapOvr>
    <a:masterClrMapping/>
  </p:clrMapOvr>
  <p:transition spd="slow">
    <p:push dir="u"/>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l-GR" smtClean="0"/>
              <a:t>Στυλ κύριου τίτλου</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27285458-BAA1-4399-8B67-CFC757C3C95C}" type="datetimeFigureOut">
              <a:rPr lang="en-US" smtClean="0"/>
              <a:t>3/20/2021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E35418-5E72-4BD7-8739-895AFE4BBE25}" type="slidenum">
              <a:rPr lang="en-US" smtClean="0"/>
              <a:t>‹#›</a:t>
            </a:fld>
            <a:endParaRPr lang="en-US"/>
          </a:p>
        </p:txBody>
      </p:sp>
    </p:spTree>
    <p:extLst>
      <p:ext uri="{BB962C8B-B14F-4D97-AF65-F5344CB8AC3E}">
        <p14:creationId xmlns:p14="http://schemas.microsoft.com/office/powerpoint/2010/main" val="2845232696"/>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Content Placeholder 2"/>
          <p:cNvSpPr>
            <a:spLocks noGrp="1"/>
          </p:cNvSpPr>
          <p:nvPr>
            <p:ph idx="1"/>
          </p:nvPr>
        </p:nvSpPr>
        <p:spPr/>
        <p:txBody>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7" name="Date Placeholder 3"/>
          <p:cNvSpPr>
            <a:spLocks noGrp="1"/>
          </p:cNvSpPr>
          <p:nvPr>
            <p:ph type="dt" sz="half" idx="10"/>
          </p:nvPr>
        </p:nvSpPr>
        <p:spPr/>
        <p:txBody>
          <a:bodyPr/>
          <a:lstStyle/>
          <a:p>
            <a:fld id="{27285458-BAA1-4399-8B67-CFC757C3C95C}" type="datetimeFigureOut">
              <a:rPr lang="en-US" smtClean="0"/>
              <a:t>3/20/2021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E35418-5E72-4BD7-8739-895AFE4BBE25}" type="slidenum">
              <a:rPr lang="en-US" smtClean="0"/>
              <a:t>‹#›</a:t>
            </a:fld>
            <a:endParaRPr lang="en-US"/>
          </a:p>
        </p:txBody>
      </p:sp>
    </p:spTree>
    <p:extLst>
      <p:ext uri="{BB962C8B-B14F-4D97-AF65-F5344CB8AC3E}">
        <p14:creationId xmlns:p14="http://schemas.microsoft.com/office/powerpoint/2010/main" val="2627083563"/>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l-GR" smtClean="0"/>
              <a:t>Στυλ κύριου τίτλου</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Επεξεργασία στυλ υποδείγματος κειμένου</a:t>
            </a:r>
          </a:p>
        </p:txBody>
      </p:sp>
      <p:sp>
        <p:nvSpPr>
          <p:cNvPr id="4" name="Date Placeholder 3"/>
          <p:cNvSpPr>
            <a:spLocks noGrp="1"/>
          </p:cNvSpPr>
          <p:nvPr>
            <p:ph type="dt" sz="half" idx="10"/>
          </p:nvPr>
        </p:nvSpPr>
        <p:spPr/>
        <p:txBody>
          <a:bodyPr/>
          <a:lstStyle/>
          <a:p>
            <a:fld id="{27285458-BAA1-4399-8B67-CFC757C3C95C}" type="datetimeFigureOut">
              <a:rPr lang="en-US" smtClean="0"/>
              <a:t>3/20/2021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E35418-5E72-4BD7-8739-895AFE4BBE25}" type="slidenum">
              <a:rPr lang="en-US" smtClean="0"/>
              <a:t>‹#›</a:t>
            </a:fld>
            <a:endParaRPr lang="en-US"/>
          </a:p>
        </p:txBody>
      </p:sp>
    </p:spTree>
    <p:extLst>
      <p:ext uri="{BB962C8B-B14F-4D97-AF65-F5344CB8AC3E}">
        <p14:creationId xmlns:p14="http://schemas.microsoft.com/office/powerpoint/2010/main" val="3271635347"/>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Date Placeholder 4"/>
          <p:cNvSpPr>
            <a:spLocks noGrp="1"/>
          </p:cNvSpPr>
          <p:nvPr>
            <p:ph type="dt" sz="half" idx="10"/>
          </p:nvPr>
        </p:nvSpPr>
        <p:spPr/>
        <p:txBody>
          <a:bodyPr/>
          <a:lstStyle/>
          <a:p>
            <a:fld id="{27285458-BAA1-4399-8B67-CFC757C3C95C}" type="datetimeFigureOut">
              <a:rPr lang="en-US" smtClean="0"/>
              <a:t>3/20/2021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E35418-5E72-4BD7-8739-895AFE4BBE25}" type="slidenum">
              <a:rPr lang="en-US" smtClean="0"/>
              <a:t>‹#›</a:t>
            </a:fld>
            <a:endParaRPr lang="en-US"/>
          </a:p>
        </p:txBody>
      </p:sp>
    </p:spTree>
    <p:extLst>
      <p:ext uri="{BB962C8B-B14F-4D97-AF65-F5344CB8AC3E}">
        <p14:creationId xmlns:p14="http://schemas.microsoft.com/office/powerpoint/2010/main" val="2966500604"/>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Επεξεργασία στυλ υποδείγματος κειμένου</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Επεξεργασία στυλ υποδείγματος κειμένου</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7" name="Date Placeholder 6"/>
          <p:cNvSpPr>
            <a:spLocks noGrp="1"/>
          </p:cNvSpPr>
          <p:nvPr>
            <p:ph type="dt" sz="half" idx="10"/>
          </p:nvPr>
        </p:nvSpPr>
        <p:spPr/>
        <p:txBody>
          <a:bodyPr/>
          <a:lstStyle/>
          <a:p>
            <a:fld id="{27285458-BAA1-4399-8B67-CFC757C3C95C}" type="datetimeFigureOut">
              <a:rPr lang="en-US" smtClean="0"/>
              <a:t>3/20/2021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FE35418-5E72-4BD7-8739-895AFE4BBE25}" type="slidenum">
              <a:rPr lang="en-US" smtClean="0"/>
              <a:t>‹#›</a:t>
            </a:fld>
            <a:endParaRPr lang="en-US"/>
          </a:p>
        </p:txBody>
      </p:sp>
    </p:spTree>
    <p:extLst>
      <p:ext uri="{BB962C8B-B14F-4D97-AF65-F5344CB8AC3E}">
        <p14:creationId xmlns:p14="http://schemas.microsoft.com/office/powerpoint/2010/main" val="2756371223"/>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7" name="Date Placeholder 2"/>
          <p:cNvSpPr>
            <a:spLocks noGrp="1"/>
          </p:cNvSpPr>
          <p:nvPr>
            <p:ph type="dt" sz="half" idx="10"/>
          </p:nvPr>
        </p:nvSpPr>
        <p:spPr/>
        <p:txBody>
          <a:bodyPr/>
          <a:lstStyle/>
          <a:p>
            <a:fld id="{27285458-BAA1-4399-8B67-CFC757C3C95C}" type="datetimeFigureOut">
              <a:rPr lang="en-US" smtClean="0"/>
              <a:t>3/20/2021</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9FE35418-5E72-4BD7-8739-895AFE4BBE25}" type="slidenum">
              <a:rPr lang="en-US" smtClean="0"/>
              <a:t>‹#›</a:t>
            </a:fld>
            <a:endParaRPr lang="en-US"/>
          </a:p>
        </p:txBody>
      </p:sp>
    </p:spTree>
    <p:extLst>
      <p:ext uri="{BB962C8B-B14F-4D97-AF65-F5344CB8AC3E}">
        <p14:creationId xmlns:p14="http://schemas.microsoft.com/office/powerpoint/2010/main" val="3120402429"/>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27285458-BAA1-4399-8B67-CFC757C3C95C}" type="datetimeFigureOut">
              <a:rPr lang="en-US" smtClean="0"/>
              <a:t>3/20/2021</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9FE35418-5E72-4BD7-8739-895AFE4BBE25}" type="slidenum">
              <a:rPr lang="en-US" smtClean="0"/>
              <a:t>‹#›</a:t>
            </a:fld>
            <a:endParaRPr lang="en-US"/>
          </a:p>
        </p:txBody>
      </p:sp>
    </p:spTree>
    <p:extLst>
      <p:ext uri="{BB962C8B-B14F-4D97-AF65-F5344CB8AC3E}">
        <p14:creationId xmlns:p14="http://schemas.microsoft.com/office/powerpoint/2010/main" val="4119792429"/>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l-GR" smtClean="0"/>
              <a:t>Στυλ κύριου τίτλου</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Επεξεργασία στυλ υποδείγματος κειμένου</a:t>
            </a:r>
          </a:p>
        </p:txBody>
      </p:sp>
      <p:sp>
        <p:nvSpPr>
          <p:cNvPr id="7" name="Date Placeholder 4"/>
          <p:cNvSpPr>
            <a:spLocks noGrp="1"/>
          </p:cNvSpPr>
          <p:nvPr>
            <p:ph type="dt" sz="half" idx="10"/>
          </p:nvPr>
        </p:nvSpPr>
        <p:spPr/>
        <p:txBody>
          <a:bodyPr/>
          <a:lstStyle/>
          <a:p>
            <a:fld id="{27285458-BAA1-4399-8B67-CFC757C3C95C}" type="datetimeFigureOut">
              <a:rPr lang="en-US" smtClean="0"/>
              <a:t>3/20/2021</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9FE35418-5E72-4BD7-8739-895AFE4BBE25}" type="slidenum">
              <a:rPr lang="en-US" smtClean="0"/>
              <a:t>‹#›</a:t>
            </a:fld>
            <a:endParaRPr lang="en-US"/>
          </a:p>
        </p:txBody>
      </p:sp>
    </p:spTree>
    <p:extLst>
      <p:ext uri="{BB962C8B-B14F-4D97-AF65-F5344CB8AC3E}">
        <p14:creationId xmlns:p14="http://schemas.microsoft.com/office/powerpoint/2010/main" val="2554836534"/>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l-GR" smtClean="0"/>
              <a:t>Στυλ κύριου τίτλου</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smtClean="0"/>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Επεξεργασία στυλ υποδείγματος κειμένου</a:t>
            </a:r>
          </a:p>
        </p:txBody>
      </p:sp>
      <p:sp>
        <p:nvSpPr>
          <p:cNvPr id="5" name="Date Placeholder 4"/>
          <p:cNvSpPr>
            <a:spLocks noGrp="1"/>
          </p:cNvSpPr>
          <p:nvPr>
            <p:ph type="dt" sz="half" idx="10"/>
          </p:nvPr>
        </p:nvSpPr>
        <p:spPr/>
        <p:txBody>
          <a:bodyPr/>
          <a:lstStyle/>
          <a:p>
            <a:fld id="{27285458-BAA1-4399-8B67-CFC757C3C95C}" type="datetimeFigureOut">
              <a:rPr lang="en-US" smtClean="0"/>
              <a:t>3/20/2021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E35418-5E72-4BD7-8739-895AFE4BBE25}" type="slidenum">
              <a:rPr lang="en-US" smtClean="0"/>
              <a:t>‹#›</a:t>
            </a:fld>
            <a:endParaRPr lang="en-US"/>
          </a:p>
        </p:txBody>
      </p:sp>
    </p:spTree>
    <p:extLst>
      <p:ext uri="{BB962C8B-B14F-4D97-AF65-F5344CB8AC3E}">
        <p14:creationId xmlns:p14="http://schemas.microsoft.com/office/powerpoint/2010/main" val="1633509831"/>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l-GR" smtClean="0"/>
              <a:t>Στυλ κύριου τίτλου</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27285458-BAA1-4399-8B67-CFC757C3C95C}" type="datetimeFigureOut">
              <a:rPr lang="en-US" smtClean="0"/>
              <a:t>3/20/2021</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9FE35418-5E72-4BD7-8739-895AFE4BBE25}" type="slidenum">
              <a:rPr lang="en-US" smtClean="0"/>
              <a:t>‹#›</a:t>
            </a:fld>
            <a:endParaRPr lang="en-US"/>
          </a:p>
        </p:txBody>
      </p:sp>
    </p:spTree>
    <p:extLst>
      <p:ext uri="{BB962C8B-B14F-4D97-AF65-F5344CB8AC3E}">
        <p14:creationId xmlns:p14="http://schemas.microsoft.com/office/powerpoint/2010/main" val="90672108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ransition spd="slow">
    <p:push dir="u"/>
  </p:transition>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61851" y="652101"/>
            <a:ext cx="10868297" cy="1999660"/>
          </a:xfrm>
        </p:spPr>
        <p:txBody>
          <a:bodyPr>
            <a:normAutofit/>
          </a:bodyPr>
          <a:lstStyle/>
          <a:p>
            <a:pPr algn="ctr"/>
            <a:r>
              <a:rPr lang="el-GR" sz="5400" b="1" u="sng" dirty="0" smtClean="0">
                <a:solidFill>
                  <a:schemeClr val="tx1"/>
                </a:solidFill>
                <a:latin typeface="Comic Sans MS" panose="030F0702030302020204" pitchFamily="66" charset="0"/>
              </a:rPr>
              <a:t>ΠΛΑΣΤΙΚΑ ΚΑΙ ΠΕΡΙΒΑΛΛΟΝ</a:t>
            </a:r>
            <a:endParaRPr lang="en-US" sz="5400" b="1" u="sng" dirty="0">
              <a:solidFill>
                <a:schemeClr val="tx1"/>
              </a:solidFill>
              <a:latin typeface="Comic Sans MS" panose="030F0702030302020204" pitchFamily="66" charset="0"/>
            </a:endParaRPr>
          </a:p>
        </p:txBody>
      </p:sp>
      <p:sp>
        <p:nvSpPr>
          <p:cNvPr id="3" name="Υπότιτλος 2"/>
          <p:cNvSpPr>
            <a:spLocks noGrp="1"/>
          </p:cNvSpPr>
          <p:nvPr>
            <p:ph type="subTitle" idx="1"/>
          </p:nvPr>
        </p:nvSpPr>
        <p:spPr>
          <a:xfrm>
            <a:off x="1523999" y="2651761"/>
            <a:ext cx="9144000" cy="3344090"/>
          </a:xfrm>
        </p:spPr>
        <p:txBody>
          <a:bodyPr>
            <a:normAutofit/>
          </a:bodyPr>
          <a:lstStyle/>
          <a:p>
            <a:pPr algn="ctr"/>
            <a:r>
              <a:rPr lang="el-GR" sz="4400" b="1" dirty="0" smtClean="0">
                <a:solidFill>
                  <a:schemeClr val="tx1"/>
                </a:solidFill>
                <a:latin typeface="Comic Sans MS" panose="030F0702030302020204" pitchFamily="66" charset="0"/>
              </a:rPr>
              <a:t>Υπαρχει λυση;</a:t>
            </a:r>
          </a:p>
          <a:p>
            <a:pPr algn="ctr"/>
            <a:endParaRPr lang="el-GR" sz="4400" b="1" dirty="0">
              <a:latin typeface="Comic Sans MS" panose="030F0702030302020204" pitchFamily="66" charset="0"/>
            </a:endParaRPr>
          </a:p>
          <a:p>
            <a:pPr algn="ctr"/>
            <a:endParaRPr lang="el-GR" sz="4400" b="1" dirty="0" smtClean="0">
              <a:latin typeface="Comic Sans MS" panose="030F0702030302020204" pitchFamily="66" charset="0"/>
            </a:endParaRPr>
          </a:p>
        </p:txBody>
      </p:sp>
      <p:pic>
        <p:nvPicPr>
          <p:cNvPr id="4" name="Εικόνα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1850" y="3879669"/>
            <a:ext cx="4524758" cy="2262379"/>
          </a:xfrm>
          <a:prstGeom prst="rect">
            <a:avLst/>
          </a:prstGeom>
        </p:spPr>
      </p:pic>
      <p:pic>
        <p:nvPicPr>
          <p:cNvPr id="5" name="Εικόνα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36079" y="3879669"/>
            <a:ext cx="4524758" cy="2264502"/>
          </a:xfrm>
          <a:prstGeom prst="rect">
            <a:avLst/>
          </a:prstGeom>
        </p:spPr>
      </p:pic>
    </p:spTree>
    <p:extLst>
      <p:ext uri="{BB962C8B-B14F-4D97-AF65-F5344CB8AC3E}">
        <p14:creationId xmlns:p14="http://schemas.microsoft.com/office/powerpoint/2010/main" val="4056771175"/>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71791" y="439655"/>
            <a:ext cx="8471763" cy="931945"/>
          </a:xfrm>
        </p:spPr>
        <p:txBody>
          <a:bodyPr/>
          <a:lstStyle/>
          <a:p>
            <a:r>
              <a:rPr lang="el-GR" sz="3200" b="1" u="sng" dirty="0" smtClean="0">
                <a:latin typeface="Comic Sans MS" panose="030F0702030302020204" pitchFamily="66" charset="0"/>
              </a:rPr>
              <a:t>Συμπεράσματα</a:t>
            </a:r>
            <a:endParaRPr lang="en-US" sz="3200" b="1" u="sng" dirty="0">
              <a:latin typeface="Comic Sans MS" panose="030F0702030302020204" pitchFamily="66" charset="0"/>
            </a:endParaRPr>
          </a:p>
        </p:txBody>
      </p:sp>
      <p:sp>
        <p:nvSpPr>
          <p:cNvPr id="3" name="Θέση περιεχομένου 2"/>
          <p:cNvSpPr>
            <a:spLocks noGrp="1"/>
          </p:cNvSpPr>
          <p:nvPr>
            <p:ph idx="1"/>
          </p:nvPr>
        </p:nvSpPr>
        <p:spPr>
          <a:xfrm>
            <a:off x="371791" y="1726347"/>
            <a:ext cx="7100164" cy="4400134"/>
          </a:xfrm>
          <a:ln>
            <a:solidFill>
              <a:schemeClr val="tx1"/>
            </a:solidFill>
          </a:ln>
        </p:spPr>
        <p:txBody>
          <a:bodyPr/>
          <a:lstStyle/>
          <a:p>
            <a:r>
              <a:rPr lang="el-GR" dirty="0"/>
              <a:t>Η ζωή χωρίς πλαστικό είναι εφικτή. Απλά </a:t>
            </a:r>
            <a:r>
              <a:rPr lang="el-GR" dirty="0" smtClean="0"/>
              <a:t>είναι</a:t>
            </a:r>
            <a:r>
              <a:rPr lang="en-US" dirty="0" smtClean="0"/>
              <a:t> </a:t>
            </a:r>
            <a:r>
              <a:rPr lang="el-GR" dirty="0" smtClean="0"/>
              <a:t>λίγο δύσκολη </a:t>
            </a:r>
            <a:r>
              <a:rPr lang="el-GR" dirty="0"/>
              <a:t>στην αρχή</a:t>
            </a:r>
            <a:r>
              <a:rPr lang="el-GR" dirty="0" smtClean="0"/>
              <a:t>.</a:t>
            </a:r>
          </a:p>
          <a:p>
            <a:endParaRPr lang="el-GR" dirty="0"/>
          </a:p>
          <a:p>
            <a:endParaRPr lang="el-GR" dirty="0" smtClean="0"/>
          </a:p>
          <a:p>
            <a:pPr marL="0" indent="0">
              <a:buNone/>
            </a:pPr>
            <a:endParaRPr lang="el-GR" dirty="0"/>
          </a:p>
          <a:p>
            <a:pPr marL="0" indent="0">
              <a:buNone/>
            </a:pPr>
            <a:endParaRPr lang="el-GR" dirty="0" smtClean="0"/>
          </a:p>
          <a:p>
            <a:r>
              <a:rPr lang="el-GR" dirty="0" smtClean="0"/>
              <a:t>Ωστόσο</a:t>
            </a:r>
            <a:r>
              <a:rPr lang="el-GR" dirty="0"/>
              <a:t>, μικρές αλλαγές στην καθημερινότητά μας, θα μας βοηθήσουν να βγάλουμε το πλαστικό από τη ζωή μας και από το περιβάλλον.</a:t>
            </a:r>
            <a:endParaRPr lang="en-US" dirty="0"/>
          </a:p>
        </p:txBody>
      </p:sp>
      <p:pic>
        <p:nvPicPr>
          <p:cNvPr id="4" name="Εικόνα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67390" y="2636722"/>
            <a:ext cx="3789182" cy="2114892"/>
          </a:xfrm>
          <a:prstGeom prst="rect">
            <a:avLst/>
          </a:prstGeom>
        </p:spPr>
      </p:pic>
    </p:spTree>
    <p:extLst>
      <p:ext uri="{BB962C8B-B14F-4D97-AF65-F5344CB8AC3E}">
        <p14:creationId xmlns:p14="http://schemas.microsoft.com/office/powerpoint/2010/main" val="1063097554"/>
      </p:ext>
    </p:extLst>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01833" y="509796"/>
            <a:ext cx="9404723" cy="1154013"/>
          </a:xfrm>
        </p:spPr>
        <p:txBody>
          <a:bodyPr/>
          <a:lstStyle/>
          <a:p>
            <a:pPr algn="ctr"/>
            <a:r>
              <a:rPr lang="el-GR" sz="6000" b="1" u="sng" dirty="0" smtClean="0">
                <a:latin typeface="Comic Sans MS" panose="030F0702030302020204" pitchFamily="66" charset="0"/>
              </a:rPr>
              <a:t>ΤΕΛΟΣ</a:t>
            </a:r>
            <a:endParaRPr lang="en-US" sz="6000" b="1" u="sng" dirty="0">
              <a:latin typeface="Comic Sans MS" panose="030F0702030302020204" pitchFamily="66" charset="0"/>
            </a:endParaRPr>
          </a:p>
        </p:txBody>
      </p:sp>
      <p:sp>
        <p:nvSpPr>
          <p:cNvPr id="3" name="Θέση περιεχομένου 2"/>
          <p:cNvSpPr>
            <a:spLocks noGrp="1"/>
          </p:cNvSpPr>
          <p:nvPr>
            <p:ph idx="1"/>
          </p:nvPr>
        </p:nvSpPr>
        <p:spPr>
          <a:xfrm>
            <a:off x="1136467" y="1946367"/>
            <a:ext cx="9135453" cy="4315096"/>
          </a:xfrm>
        </p:spPr>
        <p:txBody>
          <a:bodyPr>
            <a:normAutofit/>
          </a:bodyPr>
          <a:lstStyle/>
          <a:p>
            <a:pPr marL="0" indent="0" algn="ctr">
              <a:buNone/>
            </a:pPr>
            <a:r>
              <a:rPr lang="el-GR" sz="2400" dirty="0" smtClean="0"/>
              <a:t>Ευχαριστώ πολύ για την προσοχή σας! </a:t>
            </a:r>
            <a:endParaRPr lang="en-US" sz="2400" dirty="0"/>
          </a:p>
        </p:txBody>
      </p:sp>
      <p:pic>
        <p:nvPicPr>
          <p:cNvPr id="4" name="Εικόνα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63075" y="3129919"/>
            <a:ext cx="2730056" cy="2742244"/>
          </a:xfrm>
          <a:prstGeom prst="rect">
            <a:avLst/>
          </a:prstGeom>
        </p:spPr>
      </p:pic>
    </p:spTree>
    <p:extLst>
      <p:ext uri="{BB962C8B-B14F-4D97-AF65-F5344CB8AC3E}">
        <p14:creationId xmlns:p14="http://schemas.microsoft.com/office/powerpoint/2010/main" val="3334849626"/>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73062" y="470264"/>
            <a:ext cx="10607040" cy="1214844"/>
          </a:xfrm>
        </p:spPr>
        <p:txBody>
          <a:bodyPr/>
          <a:lstStyle/>
          <a:p>
            <a:r>
              <a:rPr lang="el-GR" sz="3200" b="1" u="sng" dirty="0" smtClean="0">
                <a:solidFill>
                  <a:schemeClr val="tx1"/>
                </a:solidFill>
                <a:latin typeface="Comic Sans MS" panose="030F0702030302020204" pitchFamily="66" charset="0"/>
              </a:rPr>
              <a:t>Μία </a:t>
            </a:r>
            <a:r>
              <a:rPr lang="el-GR" sz="3200" b="1" u="sng" dirty="0">
                <a:solidFill>
                  <a:schemeClr val="tx1"/>
                </a:solidFill>
                <a:latin typeface="Comic Sans MS" panose="030F0702030302020204" pitchFamily="66" charset="0"/>
              </a:rPr>
              <a:t>εισαγωγή στο </a:t>
            </a:r>
            <a:r>
              <a:rPr lang="el-GR" sz="3200" b="1" u="sng" dirty="0" smtClean="0">
                <a:solidFill>
                  <a:schemeClr val="tx1"/>
                </a:solidFill>
                <a:latin typeface="Comic Sans MS" panose="030F0702030302020204" pitchFamily="66" charset="0"/>
              </a:rPr>
              <a:t>θέμα</a:t>
            </a:r>
            <a:r>
              <a:rPr lang="el-GR" sz="3200" b="1" u="sng" dirty="0">
                <a:solidFill>
                  <a:schemeClr val="tx1"/>
                </a:solidFill>
                <a:latin typeface="Comic Sans MS" panose="030F0702030302020204" pitchFamily="66" charset="0"/>
              </a:rPr>
              <a:t/>
            </a:r>
            <a:br>
              <a:rPr lang="el-GR" sz="3200" b="1" u="sng" dirty="0">
                <a:solidFill>
                  <a:schemeClr val="tx1"/>
                </a:solidFill>
                <a:latin typeface="Comic Sans MS" panose="030F0702030302020204" pitchFamily="66" charset="0"/>
              </a:rPr>
            </a:br>
            <a:r>
              <a:rPr lang="el-GR" sz="3200" b="1" dirty="0" smtClean="0">
                <a:solidFill>
                  <a:schemeClr val="tx1"/>
                </a:solidFill>
                <a:latin typeface="Comic Sans MS" panose="030F0702030302020204" pitchFamily="66" charset="0"/>
              </a:rPr>
              <a:t>Γιατί ήρθε το πλαστικό στην ζωή μας;</a:t>
            </a:r>
            <a:endParaRPr lang="en-US" sz="3200" b="1" dirty="0">
              <a:solidFill>
                <a:schemeClr val="tx1"/>
              </a:solidFill>
              <a:latin typeface="Comic Sans MS" panose="030F0702030302020204" pitchFamily="66" charset="0"/>
            </a:endParaRPr>
          </a:p>
        </p:txBody>
      </p:sp>
      <p:sp>
        <p:nvSpPr>
          <p:cNvPr id="3" name="Θέση περιεχομένου 2"/>
          <p:cNvSpPr>
            <a:spLocks noGrp="1"/>
          </p:cNvSpPr>
          <p:nvPr>
            <p:ph idx="1"/>
          </p:nvPr>
        </p:nvSpPr>
        <p:spPr>
          <a:xfrm>
            <a:off x="273062" y="1894114"/>
            <a:ext cx="6611063" cy="4676503"/>
          </a:xfrm>
        </p:spPr>
        <p:txBody>
          <a:bodyPr>
            <a:normAutofit/>
          </a:bodyPr>
          <a:lstStyle/>
          <a:p>
            <a:r>
              <a:rPr lang="el-GR" sz="2800" dirty="0" smtClean="0"/>
              <a:t>Όλοι μας γνωρίζουμε ότι τα πλαστικά ήρθαν στην ζωή μας καθώς παρουσιάζουν πολλά πλεονεκτήματα μπροστά σε άλλα υλικά. Είναι πιο ανθεκτικά, έχουν χαμηλότερο κόστος και βάρος και είναι επίσης πολύ εύκολο να φτιαχτούν.  Ως αποτέλεσμα; Μας κάνουνε την καθημερινότητα πολύ πιο απλή και εύκολη. </a:t>
            </a:r>
            <a:endParaRPr lang="en-US" sz="2800" dirty="0"/>
          </a:p>
        </p:txBody>
      </p:sp>
      <p:pic>
        <p:nvPicPr>
          <p:cNvPr id="4" name="Εικόνα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25369" y="2377441"/>
            <a:ext cx="4600161" cy="3059974"/>
          </a:xfrm>
          <a:prstGeom prst="rect">
            <a:avLst/>
          </a:prstGeom>
        </p:spPr>
      </p:pic>
    </p:spTree>
    <p:extLst>
      <p:ext uri="{BB962C8B-B14F-4D97-AF65-F5344CB8AC3E}">
        <p14:creationId xmlns:p14="http://schemas.microsoft.com/office/powerpoint/2010/main" val="1225731032"/>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19541" y="326572"/>
            <a:ext cx="11142617" cy="1306285"/>
          </a:xfrm>
        </p:spPr>
        <p:txBody>
          <a:bodyPr/>
          <a:lstStyle/>
          <a:p>
            <a:r>
              <a:rPr lang="el-GR" sz="3200" b="1" u="sng" dirty="0" smtClean="0">
                <a:latin typeface="Comic Sans MS" panose="030F0702030302020204" pitchFamily="66" charset="0"/>
              </a:rPr>
              <a:t>Μία εισαγωγή στο θέμα</a:t>
            </a:r>
            <a:br>
              <a:rPr lang="el-GR" sz="3200" b="1" u="sng" dirty="0" smtClean="0">
                <a:latin typeface="Comic Sans MS" panose="030F0702030302020204" pitchFamily="66" charset="0"/>
              </a:rPr>
            </a:br>
            <a:r>
              <a:rPr lang="el-GR" sz="3200" b="1" dirty="0" smtClean="0">
                <a:latin typeface="Comic Sans MS" panose="030F0702030302020204" pitchFamily="66" charset="0"/>
              </a:rPr>
              <a:t>Ποιο είναι το πρόβλημα με τα πλαστικά;</a:t>
            </a:r>
            <a:endParaRPr lang="en-US" sz="3200" b="1" dirty="0">
              <a:latin typeface="Comic Sans MS" panose="030F0702030302020204" pitchFamily="66" charset="0"/>
            </a:endParaRPr>
          </a:p>
        </p:txBody>
      </p:sp>
      <p:sp>
        <p:nvSpPr>
          <p:cNvPr id="3" name="Θέση περιεχομένου 2"/>
          <p:cNvSpPr>
            <a:spLocks noGrp="1"/>
          </p:cNvSpPr>
          <p:nvPr>
            <p:ph idx="1"/>
          </p:nvPr>
        </p:nvSpPr>
        <p:spPr>
          <a:xfrm>
            <a:off x="319541" y="1502229"/>
            <a:ext cx="11619910" cy="4846320"/>
          </a:xfrm>
        </p:spPr>
        <p:txBody>
          <a:bodyPr>
            <a:noAutofit/>
          </a:bodyPr>
          <a:lstStyle/>
          <a:p>
            <a:r>
              <a:rPr lang="el-GR" sz="2400" dirty="0" smtClean="0"/>
              <a:t>Το πρόβλημα με αυτά είναι ότι </a:t>
            </a:r>
            <a:r>
              <a:rPr lang="el-GR" sz="2400" dirty="0"/>
              <a:t>η ρύπανση από πλαστικά και τα πλαστικά απόβλητα αποτελούν μεγάλο περιβαλλοντικό </a:t>
            </a:r>
            <a:r>
              <a:rPr lang="el-GR" sz="2400" dirty="0" smtClean="0"/>
              <a:t>πρόβλημα. </a:t>
            </a:r>
          </a:p>
          <a:p>
            <a:pPr marL="0" indent="0">
              <a:buNone/>
            </a:pPr>
            <a:endParaRPr lang="el-GR" sz="2400" dirty="0" smtClean="0"/>
          </a:p>
          <a:p>
            <a:pPr>
              <a:buFont typeface="Wingdings" panose="05000000000000000000" pitchFamily="2" charset="2"/>
              <a:buChar char="q"/>
            </a:pPr>
            <a:r>
              <a:rPr lang="el-GR" sz="2400" dirty="0" smtClean="0"/>
              <a:t>Μολύνουν τις θάλασσες καθώς όλα τα πλαστικά καταλήγουν εκεί. </a:t>
            </a:r>
          </a:p>
          <a:p>
            <a:pPr>
              <a:buFont typeface="Wingdings" panose="05000000000000000000" pitchFamily="2" charset="2"/>
              <a:buChar char="q"/>
            </a:pPr>
            <a:r>
              <a:rPr lang="el-GR" sz="2400" dirty="0"/>
              <a:t>Σ</a:t>
            </a:r>
            <a:r>
              <a:rPr lang="el-GR" sz="2400" dirty="0" smtClean="0"/>
              <a:t>κοτώνουν τα θαλάσσια ζώα επειδή αυτά τρώνε το πλαστικό νομίζοντας πως είναι τροφή</a:t>
            </a:r>
          </a:p>
          <a:p>
            <a:pPr>
              <a:buFont typeface="Wingdings" panose="05000000000000000000" pitchFamily="2" charset="2"/>
              <a:buChar char="q"/>
            </a:pPr>
            <a:r>
              <a:rPr lang="el-GR" sz="2400" dirty="0" smtClean="0"/>
              <a:t>Εκτός από τα θαλάσσια ζώα και τα υπόλοιπα άγρια ζώα της φύσης </a:t>
            </a:r>
            <a:r>
              <a:rPr lang="el-GR" sz="2400" dirty="0"/>
              <a:t>τραυματίζονται και πεθαίνουν εξαιτίας των πλαστικών υλικών</a:t>
            </a:r>
            <a:r>
              <a:rPr lang="el-GR" sz="2400" dirty="0" smtClean="0"/>
              <a:t>. </a:t>
            </a:r>
          </a:p>
          <a:p>
            <a:pPr>
              <a:buFont typeface="Wingdings" panose="05000000000000000000" pitchFamily="2" charset="2"/>
              <a:buChar char="q"/>
            </a:pPr>
            <a:r>
              <a:rPr lang="el-GR" sz="2400" dirty="0" smtClean="0"/>
              <a:t>Από το πλαστικό αποβάλλονται διάφορα επικίνδυνα χημικά στο χώμα και το νερό.</a:t>
            </a:r>
          </a:p>
          <a:p>
            <a:pPr>
              <a:buFont typeface="Wingdings" panose="05000000000000000000" pitchFamily="2" charset="2"/>
              <a:buChar char="q"/>
            </a:pPr>
            <a:r>
              <a:rPr lang="el-GR" sz="2400" dirty="0"/>
              <a:t>Τ</a:t>
            </a:r>
            <a:r>
              <a:rPr lang="el-GR" sz="2400" dirty="0" smtClean="0"/>
              <a:t>α </a:t>
            </a:r>
            <a:r>
              <a:rPr lang="el-GR" sz="2400" dirty="0"/>
              <a:t>πλαστικά είδη παράγονται από το πετρέλαιο το οποίο </a:t>
            </a:r>
            <a:r>
              <a:rPr lang="el-GR" sz="2400" dirty="0" smtClean="0"/>
              <a:t>είναι</a:t>
            </a:r>
            <a:r>
              <a:rPr lang="el-GR" sz="2400" dirty="0"/>
              <a:t> </a:t>
            </a:r>
            <a:r>
              <a:rPr lang="el-GR" sz="2400" dirty="0" smtClean="0"/>
              <a:t>μη ανανεώσιμος</a:t>
            </a:r>
            <a:r>
              <a:rPr lang="el-GR" sz="2400" dirty="0"/>
              <a:t> πόρος.</a:t>
            </a:r>
            <a:endParaRPr lang="en-US" sz="2400" dirty="0"/>
          </a:p>
        </p:txBody>
      </p:sp>
    </p:spTree>
    <p:extLst>
      <p:ext uri="{BB962C8B-B14F-4D97-AF65-F5344CB8AC3E}">
        <p14:creationId xmlns:p14="http://schemas.microsoft.com/office/powerpoint/2010/main" val="1575780209"/>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74205" y="2070464"/>
            <a:ext cx="4882997" cy="2743200"/>
          </a:xfrm>
          <a:prstGeom prst="rect">
            <a:avLst/>
          </a:prstGeom>
        </p:spPr>
      </p:pic>
      <p:pic>
        <p:nvPicPr>
          <p:cNvPr id="6" name="Εικόνα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2776" y="3690259"/>
            <a:ext cx="4876800" cy="2743200"/>
          </a:xfrm>
          <a:prstGeom prst="rect">
            <a:avLst/>
          </a:prstGeom>
        </p:spPr>
      </p:pic>
      <p:pic>
        <p:nvPicPr>
          <p:cNvPr id="2" name="Εικόνα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3610" y="411481"/>
            <a:ext cx="4875966" cy="2743200"/>
          </a:xfrm>
          <a:prstGeom prst="rect">
            <a:avLst/>
          </a:prstGeom>
        </p:spPr>
      </p:pic>
    </p:spTree>
    <p:extLst>
      <p:ext uri="{BB962C8B-B14F-4D97-AF65-F5344CB8AC3E}">
        <p14:creationId xmlns:p14="http://schemas.microsoft.com/office/powerpoint/2010/main" val="3725846729"/>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61258" y="339634"/>
            <a:ext cx="9788595" cy="1332412"/>
          </a:xfrm>
        </p:spPr>
        <p:txBody>
          <a:bodyPr/>
          <a:lstStyle/>
          <a:p>
            <a:r>
              <a:rPr lang="el-GR" sz="3600" b="1" u="sng" dirty="0" smtClean="0">
                <a:latin typeface="Comic Sans MS" panose="030F0702030302020204" pitchFamily="66" charset="0"/>
              </a:rPr>
              <a:t>Τι μπορούμε να κάνουμε για να μειώσουμε το πλαστικό στο περιβάλλον;</a:t>
            </a:r>
            <a:endParaRPr lang="en-US" sz="3600" b="1" u="sng" dirty="0">
              <a:latin typeface="Comic Sans MS" panose="030F0702030302020204" pitchFamily="66" charset="0"/>
            </a:endParaRPr>
          </a:p>
        </p:txBody>
      </p:sp>
      <p:sp>
        <p:nvSpPr>
          <p:cNvPr id="3" name="Θέση περιεχομένου 2"/>
          <p:cNvSpPr>
            <a:spLocks noGrp="1"/>
          </p:cNvSpPr>
          <p:nvPr>
            <p:ph idx="1"/>
          </p:nvPr>
        </p:nvSpPr>
        <p:spPr>
          <a:xfrm>
            <a:off x="293416" y="1815737"/>
            <a:ext cx="11476218" cy="4833256"/>
          </a:xfrm>
        </p:spPr>
        <p:txBody>
          <a:bodyPr>
            <a:noAutofit/>
          </a:bodyPr>
          <a:lstStyle/>
          <a:p>
            <a:r>
              <a:rPr lang="el-GR" sz="2800" dirty="0" smtClean="0"/>
              <a:t>Όλοι μας θέλουμε ένα καθαρό περιβάλλον. Δυστυχώς όμως όλοι μας πάλι πιστεύουμε ότι είναι πάρα πολύ δύσκολο να αποκτήσουμε ένα πιο καθαρό περιβάλλον. Θεωρούμε πως για να σώσουμε τον πλανήτη μας από τα πλαστικά πρέπει να κάνουμε δύσκολες πράξεις, να ξοδέψουμε παραπάνω χρήματα ή ότι θα μας είναι χρονοβόρο. </a:t>
            </a:r>
          </a:p>
          <a:p>
            <a:pPr marL="0" indent="0">
              <a:buNone/>
            </a:pPr>
            <a:endParaRPr lang="el-GR" sz="2800" dirty="0" smtClean="0"/>
          </a:p>
          <a:p>
            <a:r>
              <a:rPr lang="el-GR" sz="2800" dirty="0" smtClean="0"/>
              <a:t>Αντιθέτως, υπάρχουν πολλά μικρά πραγματάκια που αν προσπαθήσουμε να κάνουμε όλοι μας στην καθημερινότητα μας, θα καταφέρουμε να μειώσουμε αρκετά το πλαστικό.</a:t>
            </a:r>
            <a:endParaRPr lang="en-US" sz="2800" dirty="0"/>
          </a:p>
        </p:txBody>
      </p:sp>
    </p:spTree>
    <p:extLst>
      <p:ext uri="{BB962C8B-B14F-4D97-AF65-F5344CB8AC3E}">
        <p14:creationId xmlns:p14="http://schemas.microsoft.com/office/powerpoint/2010/main" val="3421826411"/>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69817" y="261258"/>
            <a:ext cx="10110651" cy="1162594"/>
          </a:xfrm>
        </p:spPr>
        <p:txBody>
          <a:bodyPr/>
          <a:lstStyle/>
          <a:p>
            <a:r>
              <a:rPr lang="el-GR" sz="3200" b="1" u="sng" dirty="0" smtClean="0">
                <a:latin typeface="Comic Sans MS" panose="030F0702030302020204" pitchFamily="66" charset="0"/>
              </a:rPr>
              <a:t>Καθημερινές πράξεις που μπορούμε να κάνουμε </a:t>
            </a:r>
            <a:br>
              <a:rPr lang="el-GR" sz="3200" b="1" u="sng" dirty="0" smtClean="0">
                <a:latin typeface="Comic Sans MS" panose="030F0702030302020204" pitchFamily="66" charset="0"/>
              </a:rPr>
            </a:br>
            <a:r>
              <a:rPr lang="el-GR" sz="3200" b="1" u="sng" dirty="0" smtClean="0">
                <a:latin typeface="Comic Sans MS" panose="030F0702030302020204" pitchFamily="66" charset="0"/>
              </a:rPr>
              <a:t>όλοι μας</a:t>
            </a:r>
            <a:endParaRPr lang="en-US" sz="3200" b="1" u="sng" dirty="0">
              <a:latin typeface="Comic Sans MS" panose="030F0702030302020204" pitchFamily="66" charset="0"/>
            </a:endParaRPr>
          </a:p>
        </p:txBody>
      </p:sp>
      <p:sp>
        <p:nvSpPr>
          <p:cNvPr id="3" name="Θέση περιεχομένου 2"/>
          <p:cNvSpPr>
            <a:spLocks noGrp="1"/>
          </p:cNvSpPr>
          <p:nvPr>
            <p:ph idx="1"/>
          </p:nvPr>
        </p:nvSpPr>
        <p:spPr>
          <a:xfrm>
            <a:off x="267786" y="1959428"/>
            <a:ext cx="5741128" cy="4589417"/>
          </a:xfrm>
          <a:ln>
            <a:solidFill>
              <a:schemeClr val="tx1"/>
            </a:solidFill>
          </a:ln>
        </p:spPr>
        <p:txBody>
          <a:bodyPr>
            <a:normAutofit/>
          </a:bodyPr>
          <a:lstStyle/>
          <a:p>
            <a:r>
              <a:rPr lang="el-GR" sz="2400" dirty="0"/>
              <a:t>Μεταφέρετε μαζί σας υφασμάτινες τσάντες για τα ψώνια σας</a:t>
            </a:r>
            <a:r>
              <a:rPr lang="el-GR" sz="2400" dirty="0" smtClean="0"/>
              <a:t>. </a:t>
            </a:r>
          </a:p>
          <a:p>
            <a:endParaRPr lang="el-GR" sz="2400" dirty="0"/>
          </a:p>
          <a:p>
            <a:pPr marL="0" indent="0">
              <a:buNone/>
            </a:pPr>
            <a:endParaRPr lang="el-GR" sz="2400" dirty="0" smtClean="0"/>
          </a:p>
          <a:p>
            <a:pPr marL="0" indent="0">
              <a:buNone/>
            </a:pPr>
            <a:endParaRPr lang="el-GR" sz="2400" dirty="0"/>
          </a:p>
          <a:p>
            <a:r>
              <a:rPr lang="el-GR" sz="2400" dirty="0"/>
              <a:t>Μεταφέρετε μαζί σας ένα επαναχρησιμοποιούμενο θερμό ή μπουκάλι για τον καφέ </a:t>
            </a:r>
            <a:r>
              <a:rPr lang="el-GR" sz="2400" dirty="0" smtClean="0"/>
              <a:t>σας ή το νερό σας.</a:t>
            </a:r>
          </a:p>
        </p:txBody>
      </p:sp>
      <p:pic>
        <p:nvPicPr>
          <p:cNvPr id="4" name="Εικόνα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4181" y="3670554"/>
            <a:ext cx="2756265" cy="2878291"/>
          </a:xfrm>
          <a:prstGeom prst="rect">
            <a:avLst/>
          </a:prstGeom>
        </p:spPr>
      </p:pic>
      <p:pic>
        <p:nvPicPr>
          <p:cNvPr id="5" name="Εικόνα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58674" y="1959428"/>
            <a:ext cx="2393440" cy="2811950"/>
          </a:xfrm>
          <a:prstGeom prst="rect">
            <a:avLst/>
          </a:prstGeom>
        </p:spPr>
      </p:pic>
    </p:spTree>
    <p:extLst>
      <p:ext uri="{BB962C8B-B14F-4D97-AF65-F5344CB8AC3E}">
        <p14:creationId xmlns:p14="http://schemas.microsoft.com/office/powerpoint/2010/main" val="2211229507"/>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30629" y="182881"/>
            <a:ext cx="9920205" cy="1201782"/>
          </a:xfrm>
        </p:spPr>
        <p:txBody>
          <a:bodyPr/>
          <a:lstStyle/>
          <a:p>
            <a:r>
              <a:rPr lang="el-GR" sz="3200" b="1" u="sng" dirty="0">
                <a:latin typeface="Comic Sans MS" panose="030F0702030302020204" pitchFamily="66" charset="0"/>
              </a:rPr>
              <a:t>Καθημερινές πράξεις που μπορούμε να κάνουμε </a:t>
            </a:r>
            <a:br>
              <a:rPr lang="el-GR" sz="3200" b="1" u="sng" dirty="0">
                <a:latin typeface="Comic Sans MS" panose="030F0702030302020204" pitchFamily="66" charset="0"/>
              </a:rPr>
            </a:br>
            <a:r>
              <a:rPr lang="el-GR" sz="3200" b="1" u="sng" dirty="0">
                <a:latin typeface="Comic Sans MS" panose="030F0702030302020204" pitchFamily="66" charset="0"/>
              </a:rPr>
              <a:t>όλοι μας</a:t>
            </a:r>
            <a:endParaRPr lang="en-US" sz="3200" u="sng" dirty="0"/>
          </a:p>
        </p:txBody>
      </p:sp>
      <p:sp>
        <p:nvSpPr>
          <p:cNvPr id="3" name="Θέση περιεχομένου 2"/>
          <p:cNvSpPr>
            <a:spLocks noGrp="1"/>
          </p:cNvSpPr>
          <p:nvPr>
            <p:ph idx="1"/>
          </p:nvPr>
        </p:nvSpPr>
        <p:spPr>
          <a:xfrm>
            <a:off x="130629" y="1580606"/>
            <a:ext cx="5577840" cy="5094514"/>
          </a:xfrm>
          <a:ln>
            <a:solidFill>
              <a:schemeClr val="tx1"/>
            </a:solidFill>
          </a:ln>
        </p:spPr>
        <p:txBody>
          <a:bodyPr>
            <a:normAutofit/>
          </a:bodyPr>
          <a:lstStyle/>
          <a:p>
            <a:r>
              <a:rPr lang="el-GR" sz="2400" dirty="0"/>
              <a:t>Προτιμήστε να αποθηκεύετε τα τρόφιμά σας σε ανακυκλώσιμο αλουμινόχαρτο και όχι σε πλαστικά μίας χρήσεως</a:t>
            </a:r>
            <a:r>
              <a:rPr lang="el-GR" sz="2400" dirty="0" smtClean="0"/>
              <a:t>. </a:t>
            </a:r>
          </a:p>
          <a:p>
            <a:pPr marL="0" indent="0">
              <a:buNone/>
            </a:pPr>
            <a:endParaRPr lang="el-GR" sz="2400" dirty="0"/>
          </a:p>
          <a:p>
            <a:pPr marL="0" indent="0">
              <a:buNone/>
            </a:pPr>
            <a:endParaRPr lang="el-GR" sz="2400" dirty="0" smtClean="0"/>
          </a:p>
          <a:p>
            <a:pPr marL="0" indent="0">
              <a:buNone/>
            </a:pPr>
            <a:endParaRPr lang="el-GR" sz="2400" dirty="0"/>
          </a:p>
          <a:p>
            <a:pPr marL="0" indent="0">
              <a:buNone/>
            </a:pPr>
            <a:endParaRPr lang="el-GR" sz="2400" dirty="0" smtClean="0"/>
          </a:p>
          <a:p>
            <a:r>
              <a:rPr lang="el-GR" sz="2400" dirty="0"/>
              <a:t>Χρησιμοποιήστε ένα ηλεκτρικό ξυραφάκι αντί για πλαστικό.</a:t>
            </a:r>
            <a:endParaRPr lang="en-US" sz="2400" dirty="0"/>
          </a:p>
        </p:txBody>
      </p:sp>
      <p:pic>
        <p:nvPicPr>
          <p:cNvPr id="4" name="Εικόνα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28411" y="1580606"/>
            <a:ext cx="2403565" cy="2403565"/>
          </a:xfrm>
          <a:prstGeom prst="rect">
            <a:avLst/>
          </a:prstGeom>
        </p:spPr>
      </p:pic>
      <p:pic>
        <p:nvPicPr>
          <p:cNvPr id="5" name="Εικόνα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71611" y="4127863"/>
            <a:ext cx="2403565" cy="2403565"/>
          </a:xfrm>
          <a:prstGeom prst="rect">
            <a:avLst/>
          </a:prstGeom>
        </p:spPr>
      </p:pic>
    </p:spTree>
    <p:extLst>
      <p:ext uri="{BB962C8B-B14F-4D97-AF65-F5344CB8AC3E}">
        <p14:creationId xmlns:p14="http://schemas.microsoft.com/office/powerpoint/2010/main" val="2662315912"/>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35131" y="261258"/>
            <a:ext cx="9815703" cy="1240972"/>
          </a:xfrm>
        </p:spPr>
        <p:txBody>
          <a:bodyPr/>
          <a:lstStyle/>
          <a:p>
            <a:r>
              <a:rPr lang="el-GR" sz="3200" b="1" u="sng" dirty="0">
                <a:latin typeface="Comic Sans MS" panose="030F0702030302020204" pitchFamily="66" charset="0"/>
              </a:rPr>
              <a:t>Καθημερινές πράξεις που μπορούμε να κάνουμε </a:t>
            </a:r>
            <a:br>
              <a:rPr lang="el-GR" sz="3200" b="1" u="sng" dirty="0">
                <a:latin typeface="Comic Sans MS" panose="030F0702030302020204" pitchFamily="66" charset="0"/>
              </a:rPr>
            </a:br>
            <a:r>
              <a:rPr lang="el-GR" sz="3200" b="1" u="sng" dirty="0">
                <a:latin typeface="Comic Sans MS" panose="030F0702030302020204" pitchFamily="66" charset="0"/>
              </a:rPr>
              <a:t>όλοι μας</a:t>
            </a:r>
            <a:endParaRPr lang="en-US" sz="3200" dirty="0"/>
          </a:p>
        </p:txBody>
      </p:sp>
      <p:sp>
        <p:nvSpPr>
          <p:cNvPr id="3" name="Θέση περιεχομένου 2"/>
          <p:cNvSpPr>
            <a:spLocks noGrp="1"/>
          </p:cNvSpPr>
          <p:nvPr>
            <p:ph idx="1"/>
          </p:nvPr>
        </p:nvSpPr>
        <p:spPr>
          <a:xfrm>
            <a:off x="235131" y="1789612"/>
            <a:ext cx="5447212" cy="4872445"/>
          </a:xfrm>
          <a:ln>
            <a:solidFill>
              <a:schemeClr val="tx1"/>
            </a:solidFill>
          </a:ln>
        </p:spPr>
        <p:txBody>
          <a:bodyPr/>
          <a:lstStyle/>
          <a:p>
            <a:r>
              <a:rPr lang="el-GR" dirty="0" smtClean="0"/>
              <a:t>Προσπαθήστε να αποφεύγετε να πλαστικά μαχαιροπίρουνα.</a:t>
            </a:r>
          </a:p>
          <a:p>
            <a:endParaRPr lang="el-GR" dirty="0"/>
          </a:p>
          <a:p>
            <a:endParaRPr lang="el-GR" dirty="0" smtClean="0"/>
          </a:p>
          <a:p>
            <a:endParaRPr lang="el-GR" dirty="0" smtClean="0"/>
          </a:p>
          <a:p>
            <a:endParaRPr lang="el-GR" dirty="0"/>
          </a:p>
          <a:p>
            <a:r>
              <a:rPr lang="el-GR" dirty="0"/>
              <a:t>Προσπαθήστε να αγοράζετε χύμα τροφές και διατηρήστε τες σε γυάλινα βάζα για ν’ αποφύγετε να αγοράζετε προϊόντα τυλιγμένα σε πλαστικό</a:t>
            </a:r>
            <a:r>
              <a:rPr lang="el-GR" dirty="0" smtClean="0"/>
              <a:t>. </a:t>
            </a:r>
            <a:endParaRPr lang="en-US" dirty="0"/>
          </a:p>
        </p:txBody>
      </p:sp>
      <p:pic>
        <p:nvPicPr>
          <p:cNvPr id="4" name="Εικόνα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87293" y="1789612"/>
            <a:ext cx="2521130" cy="2521130"/>
          </a:xfrm>
          <a:prstGeom prst="rect">
            <a:avLst/>
          </a:prstGeom>
        </p:spPr>
      </p:pic>
      <p:pic>
        <p:nvPicPr>
          <p:cNvPr id="5" name="Εικόνα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13373" y="4049486"/>
            <a:ext cx="2521130" cy="2521130"/>
          </a:xfrm>
          <a:prstGeom prst="rect">
            <a:avLst/>
          </a:prstGeom>
        </p:spPr>
      </p:pic>
    </p:spTree>
    <p:extLst>
      <p:ext uri="{BB962C8B-B14F-4D97-AF65-F5344CB8AC3E}">
        <p14:creationId xmlns:p14="http://schemas.microsoft.com/office/powerpoint/2010/main" val="296839654"/>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30629" y="313509"/>
            <a:ext cx="9920205" cy="849085"/>
          </a:xfrm>
        </p:spPr>
        <p:txBody>
          <a:bodyPr/>
          <a:lstStyle/>
          <a:p>
            <a:r>
              <a:rPr lang="el-GR" sz="3200" b="1" u="sng" dirty="0" smtClean="0">
                <a:latin typeface="Comic Sans MS" panose="030F0702030302020204" pitchFamily="66" charset="0"/>
              </a:rPr>
              <a:t>Καθημερινές </a:t>
            </a:r>
            <a:r>
              <a:rPr lang="el-GR" sz="3200" b="1" u="sng" dirty="0">
                <a:latin typeface="Comic Sans MS" panose="030F0702030302020204" pitchFamily="66" charset="0"/>
              </a:rPr>
              <a:t>πράξεις που μπορούμε να κάνουμε </a:t>
            </a:r>
            <a:br>
              <a:rPr lang="el-GR" sz="3200" b="1" u="sng" dirty="0">
                <a:latin typeface="Comic Sans MS" panose="030F0702030302020204" pitchFamily="66" charset="0"/>
              </a:rPr>
            </a:br>
            <a:r>
              <a:rPr lang="el-GR" sz="3200" b="1" u="sng" dirty="0">
                <a:latin typeface="Comic Sans MS" panose="030F0702030302020204" pitchFamily="66" charset="0"/>
              </a:rPr>
              <a:t>όλοι μας</a:t>
            </a:r>
            <a:endParaRPr lang="en-US" sz="3200" b="1" u="sng" dirty="0">
              <a:latin typeface="Comic Sans MS" panose="030F0702030302020204" pitchFamily="66" charset="0"/>
            </a:endParaRPr>
          </a:p>
        </p:txBody>
      </p:sp>
      <p:sp>
        <p:nvSpPr>
          <p:cNvPr id="3" name="Θέση περιεχομένου 2"/>
          <p:cNvSpPr>
            <a:spLocks noGrp="1"/>
          </p:cNvSpPr>
          <p:nvPr>
            <p:ph idx="1"/>
          </p:nvPr>
        </p:nvSpPr>
        <p:spPr>
          <a:xfrm>
            <a:off x="261258" y="1815736"/>
            <a:ext cx="5421085" cy="4493624"/>
          </a:xfrm>
          <a:ln>
            <a:solidFill>
              <a:schemeClr val="tx1"/>
            </a:solidFill>
          </a:ln>
        </p:spPr>
        <p:txBody>
          <a:bodyPr/>
          <a:lstStyle/>
          <a:p>
            <a:r>
              <a:rPr lang="el-GR" dirty="0"/>
              <a:t>1 δισεκατομμύριο πλαστικές οδοντόβουρτσες καταλήγουν στη φύση κάθε </a:t>
            </a:r>
            <a:r>
              <a:rPr lang="el-GR" dirty="0" smtClean="0"/>
              <a:t>χρόνο, επομένως </a:t>
            </a:r>
            <a:r>
              <a:rPr lang="el-GR" dirty="0"/>
              <a:t>δ</a:t>
            </a:r>
            <a:r>
              <a:rPr lang="el-GR" dirty="0" smtClean="0"/>
              <a:t>οκιμάστε </a:t>
            </a:r>
            <a:r>
              <a:rPr lang="el-GR" dirty="0"/>
              <a:t>να χρησιμοποιήσετε οδοντόβουρτσες από μπαμπού</a:t>
            </a:r>
            <a:r>
              <a:rPr lang="el-GR" dirty="0" smtClean="0"/>
              <a:t>.</a:t>
            </a:r>
          </a:p>
          <a:p>
            <a:endParaRPr lang="el-GR" dirty="0"/>
          </a:p>
          <a:p>
            <a:endParaRPr lang="el-GR" dirty="0" smtClean="0"/>
          </a:p>
          <a:p>
            <a:endParaRPr lang="el-GR" dirty="0" smtClean="0"/>
          </a:p>
          <a:p>
            <a:r>
              <a:rPr lang="el-GR" dirty="0"/>
              <a:t>Αντικαταστήστε τα αφρόλουτρα με </a:t>
            </a:r>
            <a:r>
              <a:rPr lang="el-GR" dirty="0" smtClean="0"/>
              <a:t>σαπούνι. </a:t>
            </a:r>
            <a:endParaRPr lang="en-US" dirty="0"/>
          </a:p>
        </p:txBody>
      </p:sp>
      <p:pic>
        <p:nvPicPr>
          <p:cNvPr id="5" name="Εικόνα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34631" y="1815736"/>
            <a:ext cx="2678430" cy="2699512"/>
          </a:xfrm>
          <a:prstGeom prst="rect">
            <a:avLst/>
          </a:prstGeom>
        </p:spPr>
      </p:pic>
      <p:pic>
        <p:nvPicPr>
          <p:cNvPr id="6" name="Εικόνα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65350" y="3931919"/>
            <a:ext cx="2678430" cy="2699512"/>
          </a:xfrm>
          <a:prstGeom prst="rect">
            <a:avLst/>
          </a:prstGeom>
        </p:spPr>
      </p:pic>
    </p:spTree>
    <p:extLst>
      <p:ext uri="{BB962C8B-B14F-4D97-AF65-F5344CB8AC3E}">
        <p14:creationId xmlns:p14="http://schemas.microsoft.com/office/powerpoint/2010/main" val="2599669332"/>
      </p:ext>
    </p:extLst>
  </p:cSld>
  <p:clrMapOvr>
    <a:masterClrMapping/>
  </p:clrMapOvr>
  <p:transition spd="slow">
    <p:push dir="u"/>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Ιόν">
  <a:themeElements>
    <a:clrScheme name="Ιόν">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Ιόν">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Ιόν">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xmlns=""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166</TotalTime>
  <Words>415</Words>
  <Application>Microsoft Office PowerPoint</Application>
  <PresentationFormat>Προσαρμογή</PresentationFormat>
  <Paragraphs>51</Paragraphs>
  <Slides>11</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11</vt:i4>
      </vt:variant>
    </vt:vector>
  </HeadingPairs>
  <TitlesOfParts>
    <vt:vector size="12" baseType="lpstr">
      <vt:lpstr>Ιόν</vt:lpstr>
      <vt:lpstr>ΠΛΑΣΤΙΚΑ ΚΑΙ ΠΕΡΙΒΑΛΛΟΝ</vt:lpstr>
      <vt:lpstr>Μία εισαγωγή στο θέμα Γιατί ήρθε το πλαστικό στην ζωή μας;</vt:lpstr>
      <vt:lpstr>Μία εισαγωγή στο θέμα Ποιο είναι το πρόβλημα με τα πλαστικά;</vt:lpstr>
      <vt:lpstr>Παρουσίαση του PowerPoint</vt:lpstr>
      <vt:lpstr>Τι μπορούμε να κάνουμε για να μειώσουμε το πλαστικό στο περιβάλλον;</vt:lpstr>
      <vt:lpstr>Καθημερινές πράξεις που μπορούμε να κάνουμε  όλοι μας</vt:lpstr>
      <vt:lpstr>Καθημερινές πράξεις που μπορούμε να κάνουμε  όλοι μας</vt:lpstr>
      <vt:lpstr>Καθημερινές πράξεις που μπορούμε να κάνουμε  όλοι μας</vt:lpstr>
      <vt:lpstr>Καθημερινές πράξεις που μπορούμε να κάνουμε  όλοι μας</vt:lpstr>
      <vt:lpstr>Συμπεράσματα</vt:lpstr>
      <vt:lpstr>ΤΕΛΟΣ</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ΠΛΑΣΤΙΚΑ ΚΑΙ ΠΕΡΙΒΑΛΛΟΝ</dc:title>
  <dc:creator>user</dc:creator>
  <cp:lastModifiedBy>PowerPC</cp:lastModifiedBy>
  <cp:revision>17</cp:revision>
  <dcterms:created xsi:type="dcterms:W3CDTF">2021-03-09T17:17:45Z</dcterms:created>
  <dcterms:modified xsi:type="dcterms:W3CDTF">2021-03-20T16:35:38Z</dcterms:modified>
</cp:coreProperties>
</file>